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922" r:id="rId54"/>
    <p:sldId id="923" r:id="rId55"/>
    <p:sldId id="444" r:id="rId56"/>
    <p:sldId id="394" r:id="rId57"/>
    <p:sldId id="409" r:id="rId58"/>
    <p:sldId id="442" r:id="rId59"/>
    <p:sldId id="438" r:id="rId60"/>
    <p:sldId id="411" r:id="rId61"/>
    <p:sldId id="412" r:id="rId62"/>
    <p:sldId id="413" r:id="rId63"/>
    <p:sldId id="445" r:id="rId64"/>
    <p:sldId id="415" r:id="rId65"/>
    <p:sldId id="455" r:id="rId66"/>
    <p:sldId id="461" r:id="rId67"/>
    <p:sldId id="924"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924"/>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102"/>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41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457200" y="83490"/>
            <a:ext cx="8229600"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4"/>
          <a:stretch>
            <a:fillRect/>
          </a:stretch>
        </p:blipFill>
        <p:spPr>
          <a:xfrm>
            <a:off x="0" y="1090695"/>
            <a:ext cx="1171114" cy="110336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92500" lnSpcReduction="1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481" t="-2509" r="-23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625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at the cost of reduced accuracy, since larger and more noticeable  perturbations are needed to change the robust features</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2"/>
          <a:stretch>
            <a:fillRect/>
          </a:stretch>
        </p:blipFill>
        <p:spPr>
          <a:xfrm>
            <a:off x="92292" y="4572413"/>
            <a:ext cx="8992855" cy="1905266"/>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 like precision, recall, accuracy</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4993</TotalTime>
  <Words>6084</Words>
  <Application>Microsoft Office PowerPoint</Application>
  <PresentationFormat>On-screen Show (4:3)</PresentationFormat>
  <Paragraphs>589</Paragraphs>
  <Slides>74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CambriaMath</vt:lpstr>
      <vt:lpstr>HelveticaNeue-Light</vt:lpstr>
      <vt:lpstr>HelveticaNeue-LightItalic</vt:lpstr>
      <vt:lpstr>Raleway</vt:lpstr>
      <vt:lpstr>Arial</vt:lpstr>
      <vt:lpstr>Calibri</vt:lpstr>
      <vt:lpstr>Cambria Math</vt:lpstr>
      <vt:lpstr>Roboto</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391</cp:revision>
  <dcterms:created xsi:type="dcterms:W3CDTF">2020-03-21T16:53:45Z</dcterms:created>
  <dcterms:modified xsi:type="dcterms:W3CDTF">2021-05-03T18:30:03Z</dcterms:modified>
</cp:coreProperties>
</file>